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2.png"/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4.png"/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5" Type="http://schemas.openxmlformats.org/officeDocument/2006/relationships/image" Target="../media/image117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8.png"/><Relationship Id="rId3" Type="http://schemas.openxmlformats.org/officeDocument/2006/relationships/image" Target="../media/image119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6.png"/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image" Target="../media/image129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0.png"/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3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4.png"/><Relationship Id="rId3" Type="http://schemas.openxmlformats.org/officeDocument/2006/relationships/image" Target="../media/image135.png"/><Relationship Id="rId4" Type="http://schemas.openxmlformats.org/officeDocument/2006/relationships/image" Target="../media/image136.png"/><Relationship Id="rId5" Type="http://schemas.openxmlformats.org/officeDocument/2006/relationships/image" Target="../media/image137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8.png"/><Relationship Id="rId3" Type="http://schemas.openxmlformats.org/officeDocument/2006/relationships/image" Target="../media/image139.png"/><Relationship Id="rId4" Type="http://schemas.openxmlformats.org/officeDocument/2006/relationships/image" Target="../media/image140.png"/><Relationship Id="rId5" Type="http://schemas.openxmlformats.org/officeDocument/2006/relationships/image" Target="../media/image141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2.png"/><Relationship Id="rId3" Type="http://schemas.openxmlformats.org/officeDocument/2006/relationships/image" Target="../media/image143.png"/><Relationship Id="rId4" Type="http://schemas.openxmlformats.org/officeDocument/2006/relationships/image" Target="../media/image144.png"/><Relationship Id="rId5" Type="http://schemas.openxmlformats.org/officeDocument/2006/relationships/image" Target="../media/image145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6.png"/><Relationship Id="rId3" Type="http://schemas.openxmlformats.org/officeDocument/2006/relationships/image" Target="../media/image147.png"/><Relationship Id="rId4" Type="http://schemas.openxmlformats.org/officeDocument/2006/relationships/image" Target="../media/image148.png"/><Relationship Id="rId5" Type="http://schemas.openxmlformats.org/officeDocument/2006/relationships/image" Target="../media/image149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0.png"/><Relationship Id="rId3" Type="http://schemas.openxmlformats.org/officeDocument/2006/relationships/image" Target="../media/image151.png"/><Relationship Id="rId4" Type="http://schemas.openxmlformats.org/officeDocument/2006/relationships/image" Target="../media/image152.png"/><Relationship Id="rId5" Type="http://schemas.openxmlformats.org/officeDocument/2006/relationships/image" Target="../media/image153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4.png"/><Relationship Id="rId3" Type="http://schemas.openxmlformats.org/officeDocument/2006/relationships/image" Target="../media/image155.png"/><Relationship Id="rId4" Type="http://schemas.openxmlformats.org/officeDocument/2006/relationships/image" Target="../media/image156.png"/><Relationship Id="rId5" Type="http://schemas.openxmlformats.org/officeDocument/2006/relationships/image" Target="../media/image157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8.png"/><Relationship Id="rId3" Type="http://schemas.openxmlformats.org/officeDocument/2006/relationships/image" Target="../media/image159.png"/><Relationship Id="rId4" Type="http://schemas.openxmlformats.org/officeDocument/2006/relationships/image" Target="../media/image160.png"/><Relationship Id="rId5" Type="http://schemas.openxmlformats.org/officeDocument/2006/relationships/image" Target="../media/image161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65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69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0.png"/><Relationship Id="rId3" Type="http://schemas.openxmlformats.org/officeDocument/2006/relationships/image" Target="../media/image171.png"/><Relationship Id="rId4" Type="http://schemas.openxmlformats.org/officeDocument/2006/relationships/image" Target="../media/image172.png"/><Relationship Id="rId5" Type="http://schemas.openxmlformats.org/officeDocument/2006/relationships/image" Target="../media/image173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4.png"/><Relationship Id="rId3" Type="http://schemas.openxmlformats.org/officeDocument/2006/relationships/image" Target="../media/image175.png"/><Relationship Id="rId4" Type="http://schemas.openxmlformats.org/officeDocument/2006/relationships/image" Target="../media/image176.png"/><Relationship Id="rId5" Type="http://schemas.openxmlformats.org/officeDocument/2006/relationships/image" Target="../media/image17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8.png"/><Relationship Id="rId3" Type="http://schemas.openxmlformats.org/officeDocument/2006/relationships/image" Target="../media/image179.png"/><Relationship Id="rId4" Type="http://schemas.openxmlformats.org/officeDocument/2006/relationships/image" Target="../media/image180.png"/><Relationship Id="rId5" Type="http://schemas.openxmlformats.org/officeDocument/2006/relationships/image" Target="../media/image181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2.png"/><Relationship Id="rId3" Type="http://schemas.openxmlformats.org/officeDocument/2006/relationships/image" Target="../media/image183.png"/><Relationship Id="rId4" Type="http://schemas.openxmlformats.org/officeDocument/2006/relationships/image" Target="../media/image184.png"/><Relationship Id="rId5" Type="http://schemas.openxmlformats.org/officeDocument/2006/relationships/image" Target="../media/image185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6.png"/><Relationship Id="rId3" Type="http://schemas.openxmlformats.org/officeDocument/2006/relationships/image" Target="../media/image187.png"/><Relationship Id="rId4" Type="http://schemas.openxmlformats.org/officeDocument/2006/relationships/image" Target="../media/image188.png"/><Relationship Id="rId5" Type="http://schemas.openxmlformats.org/officeDocument/2006/relationships/image" Target="../media/image189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0.png"/><Relationship Id="rId3" Type="http://schemas.openxmlformats.org/officeDocument/2006/relationships/image" Target="../media/image191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2.png"/><Relationship Id="rId3" Type="http://schemas.openxmlformats.org/officeDocument/2006/relationships/image" Target="../media/image193.png"/><Relationship Id="rId4" Type="http://schemas.openxmlformats.org/officeDocument/2006/relationships/image" Target="../media/image194.png"/><Relationship Id="rId5" Type="http://schemas.openxmlformats.org/officeDocument/2006/relationships/image" Target="../media/image195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6.png"/><Relationship Id="rId3" Type="http://schemas.openxmlformats.org/officeDocument/2006/relationships/image" Target="../media/image197.png"/><Relationship Id="rId4" Type="http://schemas.openxmlformats.org/officeDocument/2006/relationships/image" Target="../media/image198.png"/><Relationship Id="rId5" Type="http://schemas.openxmlformats.org/officeDocument/2006/relationships/image" Target="../media/image199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0.png"/><Relationship Id="rId3" Type="http://schemas.openxmlformats.org/officeDocument/2006/relationships/image" Target="../media/image201.png"/><Relationship Id="rId4" Type="http://schemas.openxmlformats.org/officeDocument/2006/relationships/image" Target="../media/image202.png"/><Relationship Id="rId5" Type="http://schemas.openxmlformats.org/officeDocument/2006/relationships/image" Target="../media/image203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4.png"/><Relationship Id="rId3" Type="http://schemas.openxmlformats.org/officeDocument/2006/relationships/image" Target="../media/image205.png"/><Relationship Id="rId4" Type="http://schemas.openxmlformats.org/officeDocument/2006/relationships/image" Target="../media/image206.png"/><Relationship Id="rId5" Type="http://schemas.openxmlformats.org/officeDocument/2006/relationships/image" Target="../media/image207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8.png"/><Relationship Id="rId3" Type="http://schemas.openxmlformats.org/officeDocument/2006/relationships/image" Target="../media/image209.png"/><Relationship Id="rId4" Type="http://schemas.openxmlformats.org/officeDocument/2006/relationships/image" Target="../media/image210.png"/><Relationship Id="rId5" Type="http://schemas.openxmlformats.org/officeDocument/2006/relationships/image" Target="../media/image211.png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2.png"/><Relationship Id="rId3" Type="http://schemas.openxmlformats.org/officeDocument/2006/relationships/image" Target="../media/image213.png"/><Relationship Id="rId4" Type="http://schemas.openxmlformats.org/officeDocument/2006/relationships/image" Target="../media/image214.png"/><Relationship Id="rId5" Type="http://schemas.openxmlformats.org/officeDocument/2006/relationships/image" Target="../media/image21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6.png"/><Relationship Id="rId3" Type="http://schemas.openxmlformats.org/officeDocument/2006/relationships/image" Target="../media/image217.png"/><Relationship Id="rId4" Type="http://schemas.openxmlformats.org/officeDocument/2006/relationships/image" Target="../media/image218.png"/><Relationship Id="rId5" Type="http://schemas.openxmlformats.org/officeDocument/2006/relationships/image" Target="../media/image219.png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0.png"/><Relationship Id="rId3" Type="http://schemas.openxmlformats.org/officeDocument/2006/relationships/image" Target="../media/image221.png"/><Relationship Id="rId4" Type="http://schemas.openxmlformats.org/officeDocument/2006/relationships/image" Target="../media/image222.png"/><Relationship Id="rId5" Type="http://schemas.openxmlformats.org/officeDocument/2006/relationships/image" Target="../media/image223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4.png"/><Relationship Id="rId3" Type="http://schemas.openxmlformats.org/officeDocument/2006/relationships/image" Target="../media/image225.png"/><Relationship Id="rId4" Type="http://schemas.openxmlformats.org/officeDocument/2006/relationships/image" Target="../media/image226.png"/><Relationship Id="rId5" Type="http://schemas.openxmlformats.org/officeDocument/2006/relationships/image" Target="../media/image227.png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8.png"/><Relationship Id="rId3" Type="http://schemas.openxmlformats.org/officeDocument/2006/relationships/image" Target="../media/image229.png"/><Relationship Id="rId4" Type="http://schemas.openxmlformats.org/officeDocument/2006/relationships/image" Target="../media/image230.png"/><Relationship Id="rId5" Type="http://schemas.openxmlformats.org/officeDocument/2006/relationships/image" Target="../media/image231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Relationship Id="rId4" Type="http://schemas.openxmlformats.org/officeDocument/2006/relationships/image" Target="../media/image234.png"/><Relationship Id="rId5" Type="http://schemas.openxmlformats.org/officeDocument/2006/relationships/image" Target="../media/image235.png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6.png"/><Relationship Id="rId3" Type="http://schemas.openxmlformats.org/officeDocument/2006/relationships/image" Target="../media/image237.png"/><Relationship Id="rId4" Type="http://schemas.openxmlformats.org/officeDocument/2006/relationships/image" Target="../media/image238.png"/><Relationship Id="rId5" Type="http://schemas.openxmlformats.org/officeDocument/2006/relationships/image" Target="../media/image239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2021-06-14_1623656303_RbI_concentration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Monday June 14 2021</a:t>
            </a:r>
            <a:br/>
            <a:r>
              <a:t>shenx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stoichiometry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stoichiometry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46B0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6B0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6B0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6B0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46B1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6B1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6B1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6B1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46B2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6B2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6B2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6B2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46B3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6B3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6B3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6B3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46B4_stoichiometry_1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6B4_stoichiometry_1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6B4_stoichiometry_1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6B4_stoichiometry_1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46B5_stoichiometry_1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6B5_stoichiometry_1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6B5_stoichiometry_1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6B5_stoichiometry_1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46B6_stoichiometry_2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6B6_stoichiometry_2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6B6_stoichiometry_2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6B6_stoichiometry_2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524021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46B0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46B1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46B2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46B3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46B4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46B5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46B6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46B7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46B8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46B9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1">
                <a:tc>
                  <a:txBody>
                    <a:bodyPr/>
                    <a:lstStyle/>
                    <a:p>
                      <a:r>
                        <a:t>46BA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  <a:tr h="524028">
                <a:tc>
                  <a:txBody>
                    <a:bodyPr/>
                    <a:lstStyle/>
                    <a:p>
                      <a:r>
                        <a:t>46BB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Me-4PACz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C60/BCP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46B7_stoichiometry_2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6B7_stoichiometry_2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6B7_stoichiometry_2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6B7_stoichiometry_2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46B8_stoichiometry_3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6B8_stoichiometry_3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6B8_stoichiometry_3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6B8_stoichiometry_3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46B9_stoichiometry_3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6B9_stoichiometry_3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6B9_stoichiometry_3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6B9_stoichiometry_3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46BA_stoichiometry_4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6BA_stoichiometry_4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6BA_stoichiometry_4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6BA_stoichiometry_4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46BB_stoichiometry_5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46BB_stoichiometry_5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46BB_stoichiometry_5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46BB_stoichiometry_5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46B0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6B0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6B0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6B0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46B1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6B1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6B1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6B1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46B2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6B2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6B2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6B2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46B3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6B3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6B3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6B3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46B4_stoichiometry_1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6B4_stoichiometry_1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6B4_stoichiometry_1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6B4_stoichiometry_1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46B5_stoichiometry_1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6B5_stoichiometry_1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6B5_stoichiometry_1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6B5_stoichiometry_1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46B6_stoichiometry_2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6B6_stoichiometry_2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6B6_stoichiometry_2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6B6_stoichiometry_2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46B7_stoichiometry_2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6B7_stoichiometry_2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6B7_stoichiometry_2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6B7_stoichiometry_2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46B8_stoichiometry_3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6B8_stoichiometry_3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6B8_stoichiometry_3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6B8_stoichiometry_3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46B9_stoichiometry_3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6B9_stoichiometry_3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6B9_stoichiometry_3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6B9_stoichiometry_3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46BA_stoichiometry_4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6BA_stoichiometry_4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6BA_stoichiometry_4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6BA_stoichiometry_4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46BB_stoichiometry_5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46BB_stoichiometry_5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46BB_stoichiometry_5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46BB_stoichiometry_5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46B0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6B0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6B0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6B0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46B1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6B1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6B1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6B1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46B2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6B2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6B2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6B2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46B3_stoichiometry_contro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6B3_stoichiometry_contro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6B3_stoichiometry_contro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6B3_stoichiometry_contro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46B4_stoichiometry_1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6B4_stoichiometry_1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6B4_stoichiometry_1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6B4_stoichiometry_1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46B5_stoichiometry_1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6B5_stoichiometry_1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6B5_stoichiometry_1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6B5_stoichiometry_1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46B6_stoichiometry_2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6B6_stoichiometry_2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6B6_stoichiometry_2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6B6_stoichiometry_2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46B7_stoichiometry_2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6B7_stoichiometry_2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6B7_stoichiometry_2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6B7_stoichiometry_2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46B8_stoichiometry_3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6B8_stoichiometry_3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6B8_stoichiometry_3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6B8_stoichiometry_3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46B9_stoichiometry_3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6B9_stoichiometry_3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6B9_stoichiometry_3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6B9_stoichiometry_3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46BA_stoichiometry_4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6BA_stoichiometry_4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6BA_stoichiometry_4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6BA_stoichiometry_4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46BB_stoichiometry_5Rb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46BB_stoichiometry_5Rb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46BB_stoichiometry_5Rb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46BB_stoichiometry_5Rb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46B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6B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6B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6B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46B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6B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6B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237537" cy="3257550"/>
          </a:xfrm>
          <a:prstGeom prst="rect">
            <a:avLst/>
          </a:prstGeom>
        </p:spPr>
      </p:pic>
      <p:pic>
        <p:nvPicPr>
          <p:cNvPr id="6" name="Picture 5" descr="jv_all_46B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46B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237537" cy="3257550"/>
          </a:xfrm>
          <a:prstGeom prst="rect">
            <a:avLst/>
          </a:prstGeom>
        </p:spPr>
      </p:pic>
      <p:pic>
        <p:nvPicPr>
          <p:cNvPr id="4" name="Picture 3" descr="jv_all_46B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237537" cy="3257550"/>
          </a:xfrm>
          <a:prstGeom prst="rect">
            <a:avLst/>
          </a:prstGeom>
        </p:spPr>
      </p:pic>
      <p:pic>
        <p:nvPicPr>
          <p:cNvPr id="5" name="Picture 4" descr="jv_all_46B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46B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stoichiometry_stoichiomet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stoichiometry_stoichiometr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stoichiometry_stoichiometr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stoichiometry_stoichiometr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stoichiometry_stoichiomet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stoichiometry_stoichiometr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46B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6B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6B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6B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46B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6B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6B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718457" cy="3257550"/>
          </a:xfrm>
          <a:prstGeom prst="rect">
            <a:avLst/>
          </a:prstGeom>
        </p:spPr>
      </p:pic>
      <p:pic>
        <p:nvPicPr>
          <p:cNvPr id="6" name="Picture 5" descr="jv_all_46B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46B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6B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6B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6B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46B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6B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6B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6B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46B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6B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6B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6B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46B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6B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6B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6B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46B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6B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6B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6B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46B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6B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6B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6B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21481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46B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6B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6B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6B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46B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21481" cy="3257550"/>
          </a:xfrm>
          <a:prstGeom prst="rect">
            <a:avLst/>
          </a:prstGeom>
        </p:spPr>
      </p:pic>
      <p:pic>
        <p:nvPicPr>
          <p:cNvPr id="4" name="Picture 3" descr="jv_all_46B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6B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6B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10</a:t>
            </a:r>
          </a:p>
        </p:txBody>
      </p:sp>
      <p:pic>
        <p:nvPicPr>
          <p:cNvPr id="3" name="Picture 2" descr="jv_all_46B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718457" cy="3257550"/>
          </a:xfrm>
          <a:prstGeom prst="rect">
            <a:avLst/>
          </a:prstGeom>
        </p:spPr>
      </p:pic>
      <p:pic>
        <p:nvPicPr>
          <p:cNvPr id="4" name="Picture 3" descr="jv_all_46B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6B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6B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11</a:t>
            </a:r>
          </a:p>
        </p:txBody>
      </p:sp>
      <p:pic>
        <p:nvPicPr>
          <p:cNvPr id="3" name="Picture 2" descr="jv_all_46B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46B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46B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46B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stoichiometry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stoichiometry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